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59" r:id="rId4"/>
    <p:sldId id="271" r:id="rId5"/>
    <p:sldId id="270" r:id="rId6"/>
    <p:sldId id="258" r:id="rId7"/>
    <p:sldId id="260" r:id="rId8"/>
    <p:sldId id="265" r:id="rId9"/>
    <p:sldId id="261" r:id="rId10"/>
    <p:sldId id="262" r:id="rId11"/>
    <p:sldId id="264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2023/1/10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kumimoji="1" lang="ja-JP" altLang="en-US" sz="16600" dirty="0"/>
              <a:t>居残授業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191" y="5608062"/>
            <a:ext cx="1140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1770" y="3696192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solidFill>
                  <a:schemeClr val="bg1"/>
                </a:solidFill>
              </a:rPr>
              <a:t>チーム：</a:t>
            </a:r>
            <a:r>
              <a:rPr lang="ja-JP" altLang="en-US" sz="5400" dirty="0">
                <a:solidFill>
                  <a:schemeClr val="bg1"/>
                </a:solidFill>
              </a:rPr>
              <a:t>制作</a:t>
            </a:r>
            <a:r>
              <a:rPr lang="en-US" altLang="ja-JP" sz="5400" dirty="0">
                <a:solidFill>
                  <a:schemeClr val="bg1"/>
                </a:solidFill>
              </a:rPr>
              <a:t>A</a:t>
            </a:r>
            <a:endParaRPr kumimoji="1" lang="ja-JP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イラスト　　</a:t>
            </a:r>
            <a:r>
              <a:rPr lang="ja-JP" altLang="en-US" sz="6600" dirty="0"/>
              <a:t>マップのオブジェクト</a:t>
            </a:r>
            <a:r>
              <a:rPr lang="ja-JP" altLang="en-US" sz="6000" dirty="0"/>
              <a:t>　</a:t>
            </a:r>
            <a:r>
              <a:rPr lang="ja-JP" altLang="en-US" dirty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" y="426872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8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20" y="4499864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84" y="4499864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6" y="1792319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マップチップ化する過程で上下左右繋げても違和感がないように。</a:t>
            </a:r>
            <a:endParaRPr lang="en-US" altLang="ja-JP" sz="3600" dirty="0"/>
          </a:p>
          <a:p>
            <a:r>
              <a:rPr lang="ja-JP" altLang="en-US" sz="3600" dirty="0"/>
              <a:t>机や椅子、観葉植物は情報量を増やす要素なので、実際の植物や学校の机などの仕様を参考に描きました。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kumimoji="1" lang="ja-JP" altLang="en-US" dirty="0"/>
              <a:t>プログラム　　</a:t>
            </a:r>
            <a:r>
              <a:rPr lang="ja-JP" altLang="en-US" sz="6000" dirty="0"/>
              <a:t>マップの配置</a:t>
            </a:r>
            <a:r>
              <a:rPr lang="ja-JP" altLang="en-US" sz="4000" dirty="0"/>
              <a:t>　　</a:t>
            </a:r>
            <a:r>
              <a:rPr lang="ja-JP" altLang="en-US" dirty="0"/>
              <a:t>林　建一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28" y="1337187"/>
            <a:ext cx="11818372" cy="2253508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敵に襲われるときに簡単に逃げられない様に、障害物を設置してより、ぎりぎりの逃走を起こしやすいようにしました。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753746"/>
            <a:ext cx="4838347" cy="410425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311" y="2752824"/>
            <a:ext cx="4532330" cy="41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8" y="361950"/>
            <a:ext cx="11396579" cy="1455409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8000" dirty="0"/>
              <a:t>敵の</a:t>
            </a:r>
            <a:r>
              <a:rPr kumimoji="1" lang="en-US" altLang="ja-JP" sz="8000" dirty="0"/>
              <a:t>AI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68" y="1056353"/>
            <a:ext cx="11897032" cy="39839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プレイヤーを最短距離で追いかける</a:t>
            </a:r>
            <a:r>
              <a:rPr lang="en-US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</a:p>
          <a:p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pic>
        <p:nvPicPr>
          <p:cNvPr id="5" name="無題の動画 ‐ Clipchampで作成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6004" y="2511762"/>
            <a:ext cx="7726645" cy="43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70" y="2743104"/>
            <a:ext cx="5385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ja-JP" altLang="en-US" sz="7300" dirty="0"/>
              <a:t>コンセプト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0" y="2076731"/>
            <a:ext cx="12118019" cy="4388980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ホラーでフルボイス</a:t>
            </a:r>
            <a:r>
              <a:rPr lang="en-US" altLang="ja-JP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ja-JP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仮</a:t>
            </a:r>
            <a:r>
              <a:rPr lang="en-US" altLang="ja-JP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ja-JP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な</a:t>
            </a:r>
            <a:endParaRPr lang="en-US" altLang="ja-JP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altLang="ja-JP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715956"/>
            <a:ext cx="11029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 dirty="0"/>
              <a:t>操作キャラを私たちにしたゲームを作ったら</a:t>
            </a:r>
            <a:endParaRPr kumimoji="1" lang="en-US" altLang="ja-JP" sz="7200" dirty="0"/>
          </a:p>
          <a:p>
            <a:r>
              <a:rPr kumimoji="1" lang="ja-JP" altLang="en-US" sz="7200" dirty="0"/>
              <a:t>面白いものが</a:t>
            </a:r>
            <a:r>
              <a:rPr lang="ja-JP" altLang="en-US" sz="7200" dirty="0"/>
              <a:t>出来ると</a:t>
            </a:r>
            <a:r>
              <a:rPr kumimoji="1" lang="ja-JP" altLang="en-US" sz="7200" dirty="0"/>
              <a:t>思ったから。</a:t>
            </a:r>
            <a:endParaRPr kumimoji="1" lang="en-US" altLang="ja-JP" sz="7200" dirty="0"/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6918" y="565798"/>
            <a:ext cx="11029616" cy="1013800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なぜゲームジャンルをホラーにしたのか。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0" indent="-5715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ja-JP" altLang="en-US" sz="4800" b="1" dirty="0">
                <a:solidFill>
                  <a:prstClr val="black"/>
                </a:solidFill>
              </a:rPr>
              <a:t>ホラーゲームなら短編ゲームとして</a:t>
            </a:r>
            <a:endParaRPr lang="en-US" altLang="ja-JP" sz="4800" b="1" dirty="0">
              <a:solidFill>
                <a:prstClr val="black"/>
              </a:solidFill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800" b="1" dirty="0">
                <a:solidFill>
                  <a:prstClr val="black"/>
                </a:solidFill>
              </a:rPr>
              <a:t>　まとめ易いと思ったから。</a:t>
            </a:r>
          </a:p>
          <a:p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628" y="782924"/>
            <a:ext cx="11029616" cy="988332"/>
          </a:xfrm>
        </p:spPr>
        <p:txBody>
          <a:bodyPr>
            <a:noAutofit/>
          </a:bodyPr>
          <a:lstStyle/>
          <a:p>
            <a:r>
              <a:rPr kumimoji="1" lang="ja-JP" altLang="en-US" sz="7200" dirty="0"/>
              <a:t>ゲームプレイ動画</a:t>
            </a:r>
          </a:p>
        </p:txBody>
      </p:sp>
      <p:pic>
        <p:nvPicPr>
          <p:cNvPr id="3" name="無題の動画 ‐ Clipchampで作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98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制作箇所の解説の流れ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054941"/>
            <a:ext cx="11029615" cy="388460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5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72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72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endParaRPr lang="en-US" altLang="ja-JP" sz="4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470517" y="603682"/>
            <a:ext cx="11283517" cy="1207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algn="ctr"/>
            <a:r>
              <a:rPr lang="ja-JP" altLang="en-US" sz="3600" dirty="0"/>
              <a:t>サウンド　　　　</a:t>
            </a:r>
            <a:r>
              <a:rPr lang="en-US" altLang="ja-JP" sz="7200" dirty="0"/>
              <a:t>BGM</a:t>
            </a:r>
            <a:r>
              <a:rPr lang="ja-JP" altLang="en-US" sz="3600" dirty="0"/>
              <a:t>　　　　市原　寛大</a:t>
            </a:r>
          </a:p>
        </p:txBody>
      </p:sp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4340" y="1948915"/>
            <a:ext cx="487363" cy="487363"/>
          </a:xfrm>
          <a:prstGeom prst="rect">
            <a:avLst/>
          </a:prstGeom>
        </p:spPr>
      </p:pic>
      <p:sp>
        <p:nvSpPr>
          <p:cNvPr id="18" name="テキスト ボックス 17"/>
          <p:cNvSpPr txBox="1"/>
          <p:nvPr/>
        </p:nvSpPr>
        <p:spPr>
          <a:xfrm>
            <a:off x="11137412" y="2574157"/>
            <a:ext cx="738664" cy="21803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  <p:sp>
        <p:nvSpPr>
          <p:cNvPr id="2" name="角丸四角形吹き出し 1"/>
          <p:cNvSpPr/>
          <p:nvPr/>
        </p:nvSpPr>
        <p:spPr>
          <a:xfrm>
            <a:off x="470516" y="1811037"/>
            <a:ext cx="3380094" cy="5046963"/>
          </a:xfrm>
          <a:prstGeom prst="wedgeRoundRectCallout">
            <a:avLst>
              <a:gd name="adj1" fmla="val 7822"/>
              <a:gd name="adj2" fmla="val -20370"/>
              <a:gd name="adj3" fmla="val 16667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ja-JP" altLang="en-US" sz="3200" dirty="0">
                <a:solidFill>
                  <a:prstClr val="black"/>
                </a:solidFill>
              </a:rPr>
              <a:t>・タイトル</a:t>
            </a:r>
            <a:endParaRPr lang="en-US" altLang="ja-JP" sz="3200" dirty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>
                <a:solidFill>
                  <a:prstClr val="black"/>
                </a:solidFill>
              </a:rPr>
              <a:t>　</a:t>
            </a:r>
            <a:endParaRPr lang="en-US" altLang="ja-JP" sz="3200" dirty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>
                <a:solidFill>
                  <a:prstClr val="black"/>
                </a:solidFill>
              </a:rPr>
              <a:t>静かで、鳥の声がいつもより、</a:t>
            </a:r>
            <a:endParaRPr lang="en-US" altLang="ja-JP" sz="3200" dirty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>
                <a:solidFill>
                  <a:prstClr val="black"/>
                </a:solidFill>
              </a:rPr>
              <a:t>聴こえる事により不気味さ</a:t>
            </a:r>
            <a:r>
              <a:rPr lang="ja-JP" altLang="en-US" sz="3200" dirty="0" smtClean="0">
                <a:solidFill>
                  <a:prstClr val="black"/>
                </a:solidFill>
              </a:rPr>
              <a:t>をあおって</a:t>
            </a:r>
            <a:r>
              <a:rPr lang="ja-JP" altLang="en-US" sz="3200" dirty="0">
                <a:solidFill>
                  <a:prstClr val="black"/>
                </a:solidFill>
              </a:rPr>
              <a:t>いる。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10" y="2574157"/>
            <a:ext cx="7286802" cy="42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pPr algn="ctr"/>
            <a:r>
              <a:rPr kumimoji="1" lang="ja-JP" altLang="en-US" dirty="0"/>
              <a:t>サウンド　</a:t>
            </a:r>
            <a:r>
              <a:rPr kumimoji="1" lang="ja-JP" altLang="en-US" sz="6000" dirty="0"/>
              <a:t>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54208" y="1925080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01347" y="2976597"/>
            <a:ext cx="5676425" cy="373062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4400" dirty="0">
                <a:solidFill>
                  <a:prstClr val="black"/>
                </a:solidFill>
              </a:rPr>
              <a:t>敵に追いかけられるところのため、緊迫感を出すため電話っぽい</a:t>
            </a:r>
            <a:r>
              <a:rPr lang="en-US" altLang="ja-JP" sz="4400" dirty="0">
                <a:solidFill>
                  <a:prstClr val="black"/>
                </a:solidFill>
              </a:rPr>
              <a:t>SE</a:t>
            </a:r>
            <a:r>
              <a:rPr lang="ja-JP" altLang="en-US" sz="4400" dirty="0">
                <a:solidFill>
                  <a:prstClr val="black"/>
                </a:solidFill>
              </a:rPr>
              <a:t>を使うことで焦らせてる。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pPr algn="ctr"/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/>
              <a:t>イラスト</a:t>
            </a:r>
            <a:r>
              <a:rPr kumimoji="1" lang="ja-JP" altLang="en-US" sz="2400" dirty="0"/>
              <a:t>　　　　　</a:t>
            </a:r>
            <a:r>
              <a:rPr kumimoji="1" lang="ja-JP" altLang="en-US" sz="4800" dirty="0"/>
              <a:t>キャラクター</a:t>
            </a:r>
            <a:r>
              <a:rPr kumimoji="1" lang="ja-JP" altLang="en-US" sz="2400" dirty="0"/>
              <a:t>　　　　　　　鎌野　大雅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74365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5" y="374365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46" y="374365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キャラクターデータを１ドット細かく制作した。</a:t>
            </a:r>
            <a:endParaRPr kumimoji="1" lang="en-US" altLang="ja-JP" sz="3600" dirty="0"/>
          </a:p>
          <a:p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</TotalTime>
  <Words>200</Words>
  <Application>Microsoft Office PowerPoint</Application>
  <PresentationFormat>ワイド画面</PresentationFormat>
  <Paragraphs>43</Paragraphs>
  <Slides>14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HGｺﾞｼｯｸE</vt:lpstr>
      <vt:lpstr>Arial</vt:lpstr>
      <vt:lpstr>Gill Sans MT</vt:lpstr>
      <vt:lpstr>Wingdings 2</vt:lpstr>
      <vt:lpstr>配当</vt:lpstr>
      <vt:lpstr>居残授業</vt:lpstr>
      <vt:lpstr>コンセプト</vt:lpstr>
      <vt:lpstr>制作経緯</vt:lpstr>
      <vt:lpstr>なぜゲームジャンルをホラーにしたのか。</vt:lpstr>
      <vt:lpstr>ゲームプレイ動画</vt:lpstr>
      <vt:lpstr>制作箇所の解説の流れ</vt:lpstr>
      <vt:lpstr>PowerPoint プレゼンテーション</vt:lpstr>
      <vt:lpstr>サウンド　追いかけられる</vt:lpstr>
      <vt:lpstr> イラスト　　　　　キャラクター　　　　　　　鎌野　大雅</vt:lpstr>
      <vt:lpstr>イラスト　　マップのオブジェクト　　　　　　</vt:lpstr>
      <vt:lpstr>プログラム　　マップの配置　　林　建一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71</cp:revision>
  <dcterms:created xsi:type="dcterms:W3CDTF">2022-11-14T02:36:03Z</dcterms:created>
  <dcterms:modified xsi:type="dcterms:W3CDTF">2023-01-10T03:38:47Z</dcterms:modified>
</cp:coreProperties>
</file>